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eke Koornstra" initials="IK" lastIdx="1" clrIdx="0">
    <p:extLst>
      <p:ext uri="{19B8F6BF-5375-455C-9EA6-DF929625EA0E}">
        <p15:presenceInfo xmlns:p15="http://schemas.microsoft.com/office/powerpoint/2012/main" userId="S-1-5-21-81265964-885084165-2833831485-15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66" d="100"/>
          <a:sy n="66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tags" Target="tags/tag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ke Koornstra" userId="1f5ba414-0305-4ce6-8872-3fd6495f8b4e" providerId="ADAL" clId="{9456F911-836F-4CBA-9123-C90BE74C6CF9}"/>
    <pc:docChg chg="custSel delSld modSld">
      <pc:chgData name="Ineke Koornstra" userId="1f5ba414-0305-4ce6-8872-3fd6495f8b4e" providerId="ADAL" clId="{9456F911-836F-4CBA-9123-C90BE74C6CF9}" dt="2018-10-25T12:32:13.489" v="317" actId="2696"/>
      <pc:docMkLst>
        <pc:docMk/>
      </pc:docMkLst>
      <pc:sldChg chg="del">
        <pc:chgData name="Ineke Koornstra" userId="1f5ba414-0305-4ce6-8872-3fd6495f8b4e" providerId="ADAL" clId="{9456F911-836F-4CBA-9123-C90BE74C6CF9}" dt="2018-10-25T12:32:13.489" v="317" actId="2696"/>
        <pc:sldMkLst>
          <pc:docMk/>
          <pc:sldMk cId="2916154996" sldId="258"/>
        </pc:sldMkLst>
      </pc:sldChg>
      <pc:sldChg chg="addSp delSp modSp addCm delCm">
        <pc:chgData name="Ineke Koornstra" userId="1f5ba414-0305-4ce6-8872-3fd6495f8b4e" providerId="ADAL" clId="{9456F911-836F-4CBA-9123-C90BE74C6CF9}" dt="2018-10-25T12:26:31.898" v="316" actId="313"/>
        <pc:sldMkLst>
          <pc:docMk/>
          <pc:sldMk cId="3068904171" sldId="260"/>
        </pc:sldMkLst>
        <pc:spChg chg="del mod">
          <ac:chgData name="Ineke Koornstra" userId="1f5ba414-0305-4ce6-8872-3fd6495f8b4e" providerId="ADAL" clId="{9456F911-836F-4CBA-9123-C90BE74C6CF9}" dt="2018-10-25T09:47:17.311" v="156" actId="14100"/>
          <ac:spMkLst>
            <pc:docMk/>
            <pc:sldMk cId="3068904171" sldId="260"/>
            <ac:spMk id="4" creationId="{864A594D-EC34-4A22-9EC8-A054639AF07F}"/>
          </ac:spMkLst>
        </pc:spChg>
        <pc:spChg chg="mod">
          <ac:chgData name="Ineke Koornstra" userId="1f5ba414-0305-4ce6-8872-3fd6495f8b4e" providerId="ADAL" clId="{9456F911-836F-4CBA-9123-C90BE74C6CF9}" dt="2018-10-25T12:26:31.898" v="316" actId="313"/>
          <ac:spMkLst>
            <pc:docMk/>
            <pc:sldMk cId="3068904171" sldId="260"/>
            <ac:spMk id="10" creationId="{00000000-0000-0000-0000-000000000000}"/>
          </ac:spMkLst>
        </pc:spChg>
        <pc:spChg chg="mod">
          <ac:chgData name="Ineke Koornstra" userId="1f5ba414-0305-4ce6-8872-3fd6495f8b4e" providerId="ADAL" clId="{9456F911-836F-4CBA-9123-C90BE74C6CF9}" dt="2018-10-25T09:41:56.268" v="99" actId="20577"/>
          <ac:spMkLst>
            <pc:docMk/>
            <pc:sldMk cId="3068904171" sldId="260"/>
            <ac:spMk id="31" creationId="{3BA4860E-6059-4DA6-826E-7051C21136B9}"/>
          </ac:spMkLst>
        </pc:spChg>
        <pc:spChg chg="mod">
          <ac:chgData name="Ineke Koornstra" userId="1f5ba414-0305-4ce6-8872-3fd6495f8b4e" providerId="ADAL" clId="{9456F911-836F-4CBA-9123-C90BE74C6CF9}" dt="2018-10-25T09:46:34.446" v="136" actId="20577"/>
          <ac:spMkLst>
            <pc:docMk/>
            <pc:sldMk cId="3068904171" sldId="260"/>
            <ac:spMk id="47" creationId="{00000000-0000-0000-0000-000000000000}"/>
          </ac:spMkLst>
        </pc:spChg>
        <pc:spChg chg="mod">
          <ac:chgData name="Ineke Koornstra" userId="1f5ba414-0305-4ce6-8872-3fd6495f8b4e" providerId="ADAL" clId="{9456F911-836F-4CBA-9123-C90BE74C6CF9}" dt="2018-10-25T09:46:49.114" v="155" actId="20577"/>
          <ac:spMkLst>
            <pc:docMk/>
            <pc:sldMk cId="3068904171" sldId="260"/>
            <ac:spMk id="48" creationId="{00000000-0000-0000-0000-000000000000}"/>
          </ac:spMkLst>
        </pc:spChg>
        <pc:spChg chg="mod">
          <ac:chgData name="Ineke Koornstra" userId="1f5ba414-0305-4ce6-8872-3fd6495f8b4e" providerId="ADAL" clId="{9456F911-836F-4CBA-9123-C90BE74C6CF9}" dt="2018-10-25T09:34:31.632" v="6" actId="20577"/>
          <ac:spMkLst>
            <pc:docMk/>
            <pc:sldMk cId="3068904171" sldId="260"/>
            <ac:spMk id="52" creationId="{5ED74DBB-EADB-40E1-BA87-A88FFB554F5B}"/>
          </ac:spMkLst>
        </pc:spChg>
        <pc:spChg chg="mod">
          <ac:chgData name="Ineke Koornstra" userId="1f5ba414-0305-4ce6-8872-3fd6495f8b4e" providerId="ADAL" clId="{9456F911-836F-4CBA-9123-C90BE74C6CF9}" dt="2018-10-25T09:36:20.422" v="12" actId="20577"/>
          <ac:spMkLst>
            <pc:docMk/>
            <pc:sldMk cId="3068904171" sldId="260"/>
            <ac:spMk id="53" creationId="{F6C5AF50-9164-42F5-A9B5-E1F335949ED6}"/>
          </ac:spMkLst>
        </pc:spChg>
        <pc:spChg chg="mod">
          <ac:chgData name="Ineke Koornstra" userId="1f5ba414-0305-4ce6-8872-3fd6495f8b4e" providerId="ADAL" clId="{9456F911-836F-4CBA-9123-C90BE74C6CF9}" dt="2018-10-25T09:38:55.683" v="24" actId="20577"/>
          <ac:spMkLst>
            <pc:docMk/>
            <pc:sldMk cId="3068904171" sldId="260"/>
            <ac:spMk id="60" creationId="{00000000-0000-0000-0000-000000000000}"/>
          </ac:spMkLst>
        </pc:spChg>
        <pc:spChg chg="mod">
          <ac:chgData name="Ineke Koornstra" userId="1f5ba414-0305-4ce6-8872-3fd6495f8b4e" providerId="ADAL" clId="{9456F911-836F-4CBA-9123-C90BE74C6CF9}" dt="2018-10-25T09:43:41.650" v="124" actId="20577"/>
          <ac:spMkLst>
            <pc:docMk/>
            <pc:sldMk cId="3068904171" sldId="260"/>
            <ac:spMk id="85" creationId="{00000000-0000-0000-0000-000000000000}"/>
          </ac:spMkLst>
        </pc:spChg>
        <pc:spChg chg="mod">
          <ac:chgData name="Ineke Koornstra" userId="1f5ba414-0305-4ce6-8872-3fd6495f8b4e" providerId="ADAL" clId="{9456F911-836F-4CBA-9123-C90BE74C6CF9}" dt="2018-10-25T09:36:30.498" v="17" actId="20577"/>
          <ac:spMkLst>
            <pc:docMk/>
            <pc:sldMk cId="3068904171" sldId="260"/>
            <ac:spMk id="96" creationId="{1533CFCC-1772-4272-AA55-FC888E9A82BC}"/>
          </ac:spMkLst>
        </pc:spChg>
        <pc:picChg chg="add del mod">
          <ac:chgData name="Ineke Koornstra" userId="1f5ba414-0305-4ce6-8872-3fd6495f8b4e" providerId="ADAL" clId="{9456F911-836F-4CBA-9123-C90BE74C6CF9}" dt="2018-10-25T11:02:22.799" v="168" actId="554"/>
          <ac:picMkLst>
            <pc:docMk/>
            <pc:sldMk cId="3068904171" sldId="260"/>
            <ac:picMk id="3" creationId="{8413073D-DC8A-48E5-82C8-DC13DAC2738B}"/>
          </ac:picMkLst>
        </pc:picChg>
        <pc:picChg chg="add mod">
          <ac:chgData name="Ineke Koornstra" userId="1f5ba414-0305-4ce6-8872-3fd6495f8b4e" providerId="ADAL" clId="{9456F911-836F-4CBA-9123-C90BE74C6CF9}" dt="2018-10-25T11:05:30.458" v="294" actId="554"/>
          <ac:picMkLst>
            <pc:docMk/>
            <pc:sldMk cId="3068904171" sldId="260"/>
            <ac:picMk id="6" creationId="{0FE26685-10D0-45E2-A339-A08CC66B1D04}"/>
          </ac:picMkLst>
        </pc:picChg>
        <pc:cxnChg chg="mod">
          <ac:chgData name="Ineke Koornstra" userId="1f5ba414-0305-4ce6-8872-3fd6495f8b4e" providerId="ADAL" clId="{9456F911-836F-4CBA-9123-C90BE74C6CF9}" dt="2018-10-25T09:48:09.502" v="158" actId="14100"/>
          <ac:cxnSpMkLst>
            <pc:docMk/>
            <pc:sldMk cId="3068904171" sldId="260"/>
            <ac:cxnSpMk id="34" creationId="{39F0842E-AC94-421E-B277-ACD2D4DC756E}"/>
          </ac:cxnSpMkLst>
        </pc:cxnChg>
        <pc:cxnChg chg="mod">
          <ac:chgData name="Ineke Koornstra" userId="1f5ba414-0305-4ce6-8872-3fd6495f8b4e" providerId="ADAL" clId="{9456F911-836F-4CBA-9123-C90BE74C6CF9}" dt="2018-10-25T09:48:24.279" v="159" actId="14100"/>
          <ac:cxnSpMkLst>
            <pc:docMk/>
            <pc:sldMk cId="3068904171" sldId="260"/>
            <ac:cxnSpMk id="39" creationId="{AC33EDA4-F247-4355-BA3E-2596DA2AB69A}"/>
          </ac:cxnSpMkLst>
        </pc:cxnChg>
        <pc:cxnChg chg="mod">
          <ac:chgData name="Ineke Koornstra" userId="1f5ba414-0305-4ce6-8872-3fd6495f8b4e" providerId="ADAL" clId="{9456F911-836F-4CBA-9123-C90BE74C6CF9}" dt="2018-10-25T09:38:42.296" v="22" actId="14100"/>
          <ac:cxnSpMkLst>
            <pc:docMk/>
            <pc:sldMk cId="3068904171" sldId="260"/>
            <ac:cxnSpMk id="57" creationId="{00000000-0000-0000-0000-000000000000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07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7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7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01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8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75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2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0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8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3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23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58C6F-8AAA-40A3-A9A6-8F1B85DC8C2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DBB30-D03D-40D6-B407-D133D938B42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3" indent="-228603" algn="l" defTabSz="91441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0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7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B1F3DA79-58CD-4175-84EB-6EA7576267B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4" imgW="471" imgH="472" progId="TCLayout.ActiveDocument.1">
                  <p:embed/>
                </p:oleObj>
              </mc:Choice>
              <mc:Fallback>
                <p:oleObj name="think-cell Slide" r:id="rId4" imgW="471" imgH="472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B1F3DA79-58CD-4175-84EB-6EA7576267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9F0842E-AC94-421E-B277-ACD2D4DC756E}"/>
              </a:ext>
            </a:extLst>
          </p:cNvPr>
          <p:cNvCxnSpPr>
            <a:cxnSpLocks/>
          </p:cNvCxnSpPr>
          <p:nvPr/>
        </p:nvCxnSpPr>
        <p:spPr>
          <a:xfrm flipH="1">
            <a:off x="3179677" y="5030898"/>
            <a:ext cx="3399618" cy="930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Alternate Process 8"/>
          <p:cNvSpPr/>
          <p:nvPr/>
        </p:nvSpPr>
        <p:spPr>
          <a:xfrm>
            <a:off x="5184415" y="538092"/>
            <a:ext cx="1260140" cy="720080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/>
              <a:t>Inschrijving kandidaat SOG gasmeten</a:t>
            </a:r>
          </a:p>
        </p:txBody>
      </p:sp>
      <p:sp>
        <p:nvSpPr>
          <p:cNvPr id="10" name="Flowchart: Decision 9"/>
          <p:cNvSpPr/>
          <p:nvPr/>
        </p:nvSpPr>
        <p:spPr>
          <a:xfrm>
            <a:off x="4851377" y="1606233"/>
            <a:ext cx="1926214" cy="774086"/>
          </a:xfrm>
          <a:prstGeom prst="flowChartDecis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/>
              <a:t>VCA-diploma CDR ? Of gelijkwaardig?</a:t>
            </a:r>
          </a:p>
        </p:txBody>
      </p:sp>
      <p:cxnSp>
        <p:nvCxnSpPr>
          <p:cNvPr id="13" name="Straight Arrow Connector 12"/>
          <p:cNvCxnSpPr>
            <a:cxnSpLocks/>
            <a:stCxn id="10" idx="3"/>
            <a:endCxn id="45" idx="1"/>
          </p:cNvCxnSpPr>
          <p:nvPr/>
        </p:nvCxnSpPr>
        <p:spPr>
          <a:xfrm>
            <a:off x="6777591" y="1993276"/>
            <a:ext cx="12351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63439" y="1705320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38" name="Flowchart: Decision 37"/>
          <p:cNvSpPr/>
          <p:nvPr/>
        </p:nvSpPr>
        <p:spPr>
          <a:xfrm>
            <a:off x="7589789" y="3761588"/>
            <a:ext cx="2363235" cy="774086"/>
          </a:xfrm>
          <a:prstGeom prst="flowChartDecis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/>
              <a:t>Beroepsopleiding?</a:t>
            </a:r>
          </a:p>
          <a:p>
            <a:pPr algn="ctr"/>
            <a:r>
              <a:rPr lang="nl-NL" sz="1000" dirty="0"/>
              <a:t> (zie  </a:t>
            </a:r>
            <a:r>
              <a:rPr lang="nl-NL" sz="1000" dirty="0" err="1"/>
              <a:t>spec</a:t>
            </a:r>
            <a:r>
              <a:rPr lang="nl-NL" sz="1000" dirty="0"/>
              <a:t>.-blad)</a:t>
            </a:r>
          </a:p>
        </p:txBody>
      </p:sp>
      <p:sp>
        <p:nvSpPr>
          <p:cNvPr id="45" name="Flowchart: Alternate Process 44"/>
          <p:cNvSpPr/>
          <p:nvPr/>
        </p:nvSpPr>
        <p:spPr>
          <a:xfrm>
            <a:off x="8012721" y="1633236"/>
            <a:ext cx="1476225" cy="72008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/>
              <a:t>Deelname niet mogelijk.</a:t>
            </a:r>
          </a:p>
          <a:p>
            <a:pPr algn="ctr"/>
            <a:r>
              <a:rPr lang="nl-NL" sz="1100" dirty="0"/>
              <a:t>Eerst diploma VCA Basis behalen</a:t>
            </a:r>
          </a:p>
        </p:txBody>
      </p:sp>
      <p:sp>
        <p:nvSpPr>
          <p:cNvPr id="47" name="Flowchart: Alternate Process 46"/>
          <p:cNvSpPr/>
          <p:nvPr/>
        </p:nvSpPr>
        <p:spPr>
          <a:xfrm>
            <a:off x="7968208" y="5961753"/>
            <a:ext cx="1606397" cy="72008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/>
              <a:t>Inschrijving mogelijk op 5-dagdelen opleiding</a:t>
            </a:r>
          </a:p>
        </p:txBody>
      </p:sp>
      <p:sp>
        <p:nvSpPr>
          <p:cNvPr id="48" name="Flowchart: Alternate Process 47"/>
          <p:cNvSpPr/>
          <p:nvPr/>
        </p:nvSpPr>
        <p:spPr>
          <a:xfrm>
            <a:off x="5036999" y="6006015"/>
            <a:ext cx="1542296" cy="72008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/>
              <a:t>Inschrijving mogelijk op 3 dagdelen opleiding</a:t>
            </a:r>
          </a:p>
        </p:txBody>
      </p:sp>
      <p:cxnSp>
        <p:nvCxnSpPr>
          <p:cNvPr id="51" name="Straight Arrow Connector 50"/>
          <p:cNvCxnSpPr>
            <a:stCxn id="9" idx="2"/>
            <a:endCxn id="10" idx="0"/>
          </p:cNvCxnSpPr>
          <p:nvPr/>
        </p:nvCxnSpPr>
        <p:spPr>
          <a:xfrm>
            <a:off x="5814484" y="1258173"/>
            <a:ext cx="0" cy="348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cxnSpLocks/>
            <a:stCxn id="38" idx="2"/>
          </p:cNvCxnSpPr>
          <p:nvPr/>
        </p:nvCxnSpPr>
        <p:spPr>
          <a:xfrm flipH="1">
            <a:off x="7788188" y="4535674"/>
            <a:ext cx="983219" cy="2785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7640538" y="4537209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  ja</a:t>
            </a:r>
          </a:p>
        </p:txBody>
      </p:sp>
      <p:cxnSp>
        <p:nvCxnSpPr>
          <p:cNvPr id="62" name="Elbow Connector 61"/>
          <p:cNvCxnSpPr>
            <a:cxnSpLocks/>
            <a:stCxn id="38" idx="2"/>
            <a:endCxn id="47" idx="0"/>
          </p:cNvCxnSpPr>
          <p:nvPr/>
        </p:nvCxnSpPr>
        <p:spPr>
          <a:xfrm>
            <a:off x="8771407" y="4535674"/>
            <a:ext cx="0" cy="14260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8735163" y="4615300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66" name="Flowchart: Decision 65"/>
          <p:cNvSpPr/>
          <p:nvPr/>
        </p:nvSpPr>
        <p:spPr>
          <a:xfrm>
            <a:off x="4933683" y="2680086"/>
            <a:ext cx="1748929" cy="774086"/>
          </a:xfrm>
          <a:prstGeom prst="flowChartDecis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/>
              <a:t>Diploma Gasmeten ?</a:t>
            </a:r>
          </a:p>
        </p:txBody>
      </p:sp>
      <p:sp>
        <p:nvSpPr>
          <p:cNvPr id="67" name="Flowchart: Decision 66"/>
          <p:cNvSpPr/>
          <p:nvPr/>
        </p:nvSpPr>
        <p:spPr>
          <a:xfrm>
            <a:off x="4942691" y="3805086"/>
            <a:ext cx="1755218" cy="774086"/>
          </a:xfrm>
          <a:prstGeom prst="flowChartDecis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/>
              <a:t>Diploma langer dan 1 jaar verlopen?</a:t>
            </a:r>
          </a:p>
        </p:txBody>
      </p:sp>
      <p:cxnSp>
        <p:nvCxnSpPr>
          <p:cNvPr id="71" name="Elbow Connector 70"/>
          <p:cNvCxnSpPr>
            <a:cxnSpLocks/>
            <a:stCxn id="66" idx="2"/>
            <a:endCxn id="67" idx="0"/>
          </p:cNvCxnSpPr>
          <p:nvPr/>
        </p:nvCxnSpPr>
        <p:spPr>
          <a:xfrm>
            <a:off x="5808148" y="3454172"/>
            <a:ext cx="0" cy="350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451382" y="3481175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cxnSp>
        <p:nvCxnSpPr>
          <p:cNvPr id="79" name="Straight Arrow Connector 78"/>
          <p:cNvCxnSpPr>
            <a:cxnSpLocks/>
            <a:stCxn id="66" idx="2"/>
            <a:endCxn id="38" idx="0"/>
          </p:cNvCxnSpPr>
          <p:nvPr/>
        </p:nvCxnSpPr>
        <p:spPr>
          <a:xfrm>
            <a:off x="5808148" y="3454172"/>
            <a:ext cx="2963259" cy="3074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cxnSpLocks/>
            <a:stCxn id="10" idx="2"/>
            <a:endCxn id="66" idx="0"/>
          </p:cNvCxnSpPr>
          <p:nvPr/>
        </p:nvCxnSpPr>
        <p:spPr>
          <a:xfrm flipH="1">
            <a:off x="5808148" y="2380319"/>
            <a:ext cx="6336" cy="299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Flowchart: Alternate Process 84"/>
          <p:cNvSpPr/>
          <p:nvPr/>
        </p:nvSpPr>
        <p:spPr>
          <a:xfrm>
            <a:off x="2438625" y="5961753"/>
            <a:ext cx="1641151" cy="72008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/>
              <a:t>Inschrijving mogelijk op 1,5 dagdeel-opleiding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459543" y="5466767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440723" y="2361324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cxnSp>
        <p:nvCxnSpPr>
          <p:cNvPr id="94" name="Straight Arrow Connector 93"/>
          <p:cNvCxnSpPr>
            <a:cxnSpLocks/>
            <a:stCxn id="67" idx="2"/>
          </p:cNvCxnSpPr>
          <p:nvPr/>
        </p:nvCxnSpPr>
        <p:spPr>
          <a:xfrm>
            <a:off x="5820300" y="4579172"/>
            <a:ext cx="0" cy="1433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443372" y="188640"/>
            <a:ext cx="3636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Processtappen opleider bij kandidaat inschrijving opleiding</a:t>
            </a:r>
          </a:p>
        </p:txBody>
      </p:sp>
      <p:sp>
        <p:nvSpPr>
          <p:cNvPr id="86" name="TextBox 63">
            <a:extLst>
              <a:ext uri="{FF2B5EF4-FFF2-40B4-BE49-F238E27FC236}">
                <a16:creationId xmlns:a16="http://schemas.microsoft.com/office/drawing/2014/main" id="{A45C14E9-C50C-4311-958A-D6A09DD5E520}"/>
              </a:ext>
            </a:extLst>
          </p:cNvPr>
          <p:cNvSpPr txBox="1"/>
          <p:nvPr/>
        </p:nvSpPr>
        <p:spPr>
          <a:xfrm>
            <a:off x="7017017" y="3315672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96" name="TextBox 59">
            <a:extLst>
              <a:ext uri="{FF2B5EF4-FFF2-40B4-BE49-F238E27FC236}">
                <a16:creationId xmlns:a16="http://schemas.microsoft.com/office/drawing/2014/main" id="{1533CFCC-1772-4272-AA55-FC888E9A82BC}"/>
              </a:ext>
            </a:extLst>
          </p:cNvPr>
          <p:cNvSpPr txBox="1"/>
          <p:nvPr/>
        </p:nvSpPr>
        <p:spPr>
          <a:xfrm>
            <a:off x="4823450" y="4725374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31" name="Flowchart: Decision 30">
            <a:extLst>
              <a:ext uri="{FF2B5EF4-FFF2-40B4-BE49-F238E27FC236}">
                <a16:creationId xmlns:a16="http://schemas.microsoft.com/office/drawing/2014/main" id="{3BA4860E-6059-4DA6-826E-7051C21136B9}"/>
              </a:ext>
            </a:extLst>
          </p:cNvPr>
          <p:cNvSpPr/>
          <p:nvPr/>
        </p:nvSpPr>
        <p:spPr>
          <a:xfrm>
            <a:off x="6310485" y="4622671"/>
            <a:ext cx="2138283" cy="1021940"/>
          </a:xfrm>
          <a:prstGeom prst="flowChartDecis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/>
              <a:t> ervaring met gasmetingen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C33EDA4-F247-4355-BA3E-2596DA2AB69A}"/>
              </a:ext>
            </a:extLst>
          </p:cNvPr>
          <p:cNvCxnSpPr>
            <a:cxnSpLocks/>
            <a:stCxn id="31" idx="2"/>
            <a:endCxn id="48" idx="0"/>
          </p:cNvCxnSpPr>
          <p:nvPr/>
        </p:nvCxnSpPr>
        <p:spPr>
          <a:xfrm flipH="1">
            <a:off x="5808147" y="5644611"/>
            <a:ext cx="1571480" cy="361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9">
            <a:extLst>
              <a:ext uri="{FF2B5EF4-FFF2-40B4-BE49-F238E27FC236}">
                <a16:creationId xmlns:a16="http://schemas.microsoft.com/office/drawing/2014/main" id="{5ED74DBB-EADB-40E1-BA87-A88FFB554F5B}"/>
              </a:ext>
            </a:extLst>
          </p:cNvPr>
          <p:cNvSpPr txBox="1"/>
          <p:nvPr/>
        </p:nvSpPr>
        <p:spPr>
          <a:xfrm>
            <a:off x="6516562" y="5688872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53" name="TextBox 59">
            <a:extLst>
              <a:ext uri="{FF2B5EF4-FFF2-40B4-BE49-F238E27FC236}">
                <a16:creationId xmlns:a16="http://schemas.microsoft.com/office/drawing/2014/main" id="{F6C5AF50-9164-42F5-A9B5-E1F335949ED6}"/>
              </a:ext>
            </a:extLst>
          </p:cNvPr>
          <p:cNvSpPr txBox="1"/>
          <p:nvPr/>
        </p:nvSpPr>
        <p:spPr>
          <a:xfrm>
            <a:off x="5440723" y="5030898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72E42B0-2B35-41F8-8EEB-C0F80F811232}"/>
              </a:ext>
            </a:extLst>
          </p:cNvPr>
          <p:cNvCxnSpPr>
            <a:cxnSpLocks/>
            <a:stCxn id="67" idx="2"/>
          </p:cNvCxnSpPr>
          <p:nvPr/>
        </p:nvCxnSpPr>
        <p:spPr>
          <a:xfrm flipH="1">
            <a:off x="3235735" y="4579172"/>
            <a:ext cx="2584565" cy="13111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Afbeelding 5">
            <a:extLst>
              <a:ext uri="{FF2B5EF4-FFF2-40B4-BE49-F238E27FC236}">
                <a16:creationId xmlns:a16="http://schemas.microsoft.com/office/drawing/2014/main" id="{0FE26685-10D0-45E2-A339-A08CC66B1D0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000" y="0"/>
            <a:ext cx="2376000" cy="92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9041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A848EF984D654CA95B357E4D03A31F" ma:contentTypeVersion="7" ma:contentTypeDescription="Een nieuw document maken." ma:contentTypeScope="" ma:versionID="9591494830843e1159474af35e8bc2ad">
  <xsd:schema xmlns:xsd="http://www.w3.org/2001/XMLSchema" xmlns:xs="http://www.w3.org/2001/XMLSchema" xmlns:p="http://schemas.microsoft.com/office/2006/metadata/properties" xmlns:ns2="b7d37423-fee6-4cee-9108-1292cfcb5baa" xmlns:ns3="4d93cbd7-93ec-48e1-95d5-6edae6f1120c" targetNamespace="http://schemas.microsoft.com/office/2006/metadata/properties" ma:root="true" ma:fieldsID="9db7e9863e057f43394b34dcfc7eeeac" ns2:_="" ns3:_="">
    <xsd:import namespace="b7d37423-fee6-4cee-9108-1292cfcb5baa"/>
    <xsd:import namespace="4d93cbd7-93ec-48e1-95d5-6edae6f112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d37423-fee6-4cee-9108-1292cfcb5b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3cbd7-93ec-48e1-95d5-6edae6f1120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51EADB-7328-4B72-BC46-66F6F1228FF8}"/>
</file>

<file path=customXml/itemProps2.xml><?xml version="1.0" encoding="utf-8"?>
<ds:datastoreItem xmlns:ds="http://schemas.openxmlformats.org/officeDocument/2006/customXml" ds:itemID="{7305FBD5-16B9-4D37-A73E-D6F87279426C}"/>
</file>

<file path=customXml/itemProps3.xml><?xml version="1.0" encoding="utf-8"?>
<ds:datastoreItem xmlns:ds="http://schemas.openxmlformats.org/officeDocument/2006/customXml" ds:itemID="{2CFC4EA7-8C02-4026-B985-A57D811C7A0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</TotalTime>
  <Words>75</Words>
  <Application>Microsoft Office PowerPoint</Application>
  <PresentationFormat>Breedbeeld</PresentationFormat>
  <Paragraphs>23</Paragraphs>
  <Slides>1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think-cell Slide</vt:lpstr>
      <vt:lpstr>PowerPoint-presentatie</vt:lpstr>
    </vt:vector>
  </TitlesOfParts>
  <Company>Draeger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Moolenbroek, Hans van</dc:creator>
  <cp:lastModifiedBy>Ineke Koornstra</cp:lastModifiedBy>
  <cp:revision>32</cp:revision>
  <dcterms:created xsi:type="dcterms:W3CDTF">2018-06-26T10:01:12Z</dcterms:created>
  <dcterms:modified xsi:type="dcterms:W3CDTF">2018-10-25T12:32:16Z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0x01010029A848EF984D654CA95B357E4D03A31F</vt:lpwstr>
  </property>
</Properties>
</file>